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 Bold"/>
      <p:regular r:id="rId16"/>
    </p:embeddedFont>
    <p:embeddedFont>
      <p:font typeface="Petrona Bold"/>
      <p:regular r:id="rId17"/>
    </p:embeddedFont>
    <p:embeddedFont>
      <p:font typeface="Petrona Bold"/>
      <p:regular r:id="rId18"/>
    </p:embeddedFont>
    <p:embeddedFont>
      <p:font typeface="Petrona Bold"/>
      <p:regular r:id="rId19"/>
    </p:embeddedFont>
    <p:embeddedFont>
      <p:font typeface="Petrona Bold"/>
      <p:regular r:id="rId20"/>
    </p:embeddedFont>
    <p:embeddedFont>
      <p:font typeface="Petrona Bold"/>
      <p:regular r:id="rId21"/>
    </p:embeddedFont>
    <p:embeddedFont>
      <p:font typeface="Petrona Bold"/>
      <p:regular r:id="rId22"/>
    </p:embeddedFont>
    <p:embeddedFont>
      <p:font typeface="Petrona Bold"/>
      <p:regular r:id="rId23"/>
    </p:embeddedFont>
    <p:embeddedFont>
      <p:font typeface="Petrona Bold"/>
      <p:regular r:id="rId24"/>
    </p:embeddedFont>
    <p:embeddedFont>
      <p:font typeface="Petrona Bold"/>
      <p:regular r:id="rId25"/>
    </p:embeddedFont>
    <p:embeddedFont>
      <p:font typeface="Petrona Bold"/>
      <p:regular r:id="rId26"/>
    </p:embeddedFont>
    <p:embeddedFont>
      <p:font typeface="Petrona Bold"/>
      <p:regular r:id="rId27"/>
    </p:embeddedFont>
    <p:embeddedFont>
      <p:font typeface="Petrona Bold"/>
      <p:regular r:id="rId28"/>
    </p:embeddedFont>
    <p:embeddedFont>
      <p:font typeface="Petrona Bold"/>
      <p:regular r:id="rId29"/>
    </p:embeddedFont>
    <p:embeddedFont>
      <p:font typeface="Petrona Bold"/>
      <p:regular r:id="rId30"/>
    </p:embeddedFont>
    <p:embeddedFont>
      <p:font typeface="Petrona Bold"/>
      <p:regular r:id="rId31"/>
    </p:embeddedFont>
    <p:embeddedFont>
      <p:font typeface="Petrona Bold"/>
      <p:regular r:id="rId32"/>
    </p:embeddedFont>
    <p:embeddedFont>
      <p:font typeface="Petrona Bold"/>
      <p:regular r:id="rId33"/>
    </p:embeddedFont>
    <p:embeddedFont>
      <p:font typeface="Inter"/>
      <p:regular r:id="rId34"/>
    </p:embeddedFont>
    <p:embeddedFont>
      <p:font typeface="Inter"/>
      <p:regular r:id="rId35"/>
    </p:embeddedFont>
    <p:embeddedFont>
      <p:font typeface="Inter"/>
      <p:regular r:id="rId36"/>
    </p:embeddedFont>
    <p:embeddedFont>
      <p:font typeface="Inter"/>
      <p:regular r:id="rId37"/>
    </p:embeddedFont>
    <p:embeddedFont>
      <p:font typeface="Inter"/>
      <p:regular r:id="rId38"/>
    </p:embeddedFont>
    <p:embeddedFont>
      <p:font typeface="Inter"/>
      <p:regular r:id="rId3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Relationship Id="rId24" Type="http://schemas.openxmlformats.org/officeDocument/2006/relationships/font" Target="fonts/font9.fntdata"/><Relationship Id="rId25" Type="http://schemas.openxmlformats.org/officeDocument/2006/relationships/font" Target="fonts/font10.fntdata"/><Relationship Id="rId26" Type="http://schemas.openxmlformats.org/officeDocument/2006/relationships/font" Target="fonts/font11.fntdata"/><Relationship Id="rId27" Type="http://schemas.openxmlformats.org/officeDocument/2006/relationships/font" Target="fonts/font12.fntdata"/><Relationship Id="rId28" Type="http://schemas.openxmlformats.org/officeDocument/2006/relationships/font" Target="fonts/font13.fntdata"/><Relationship Id="rId29" Type="http://schemas.openxmlformats.org/officeDocument/2006/relationships/font" Target="fonts/font14.fntdata"/><Relationship Id="rId30" Type="http://schemas.openxmlformats.org/officeDocument/2006/relationships/font" Target="fonts/font15.fntdata"/><Relationship Id="rId31" Type="http://schemas.openxmlformats.org/officeDocument/2006/relationships/font" Target="fonts/font16.fntdata"/><Relationship Id="rId32" Type="http://schemas.openxmlformats.org/officeDocument/2006/relationships/font" Target="fonts/font17.fntdata"/><Relationship Id="rId33" Type="http://schemas.openxmlformats.org/officeDocument/2006/relationships/font" Target="fonts/font18.fntdata"/><Relationship Id="rId34" Type="http://schemas.openxmlformats.org/officeDocument/2006/relationships/font" Target="fonts/font19.fntdata"/><Relationship Id="rId35" Type="http://schemas.openxmlformats.org/officeDocument/2006/relationships/font" Target="fonts/font20.fntdata"/><Relationship Id="rId36" Type="http://schemas.openxmlformats.org/officeDocument/2006/relationships/font" Target="fonts/font21.fntdata"/><Relationship Id="rId37" Type="http://schemas.openxmlformats.org/officeDocument/2006/relationships/font" Target="fonts/font22.fntdata"/><Relationship Id="rId38" Type="http://schemas.openxmlformats.org/officeDocument/2006/relationships/font" Target="fonts/font23.fntdata"/><Relationship Id="rId3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tanushmmofficial@gmail.com" TargetMode="External"/><Relationship Id="rId3" Type="http://schemas.openxmlformats.org/officeDocument/2006/relationships/hyperlink" Target="mailto:sirasudeenp@gmail.com" TargetMode="External"/><Relationship Id="rId4" Type="http://schemas.openxmlformats.org/officeDocument/2006/relationships/hyperlink" Target="mailto:fayaadhsyed@gmail.com" TargetMode="External"/><Relationship Id="rId5" Type="http://schemas.openxmlformats.org/officeDocument/2006/relationships/hyperlink" Target="mailto:pgourishankarprusty@gmail.com" TargetMode="External"/><Relationship Id="rId1" Type="http://schemas.openxmlformats.org/officeDocument/2006/relationships/image" Target="../media/image-8-1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8318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Interface: Designed for Efficiency, Crafted for Users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33813"/>
            <a:ext cx="32943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Consistency &amp; Simplicity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3269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user interface follows a unified design language, with a minimalist aesthetic and predictable navigation, ensuring a seamless and intuitive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33813"/>
            <a:ext cx="31880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 &amp; Usability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43269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RideShare prioritizes accessibility, with high-contrast UI, readable fonts, clear visual cues, and full support for keyboard and screen reader inputs.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33813"/>
            <a:ext cx="303549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Material UI Integration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43269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leveraging the power of Material UI, we deliver a responsive, customizable, and pre-built component library, optimizing for both efficiency and user delight.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7933"/>
            <a:ext cx="7036594" cy="724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spc="-9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Journey: Joining a Ride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7299960" y="1773436"/>
            <a:ext cx="30480" cy="5848231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4" name="Shape 2"/>
          <p:cNvSpPr/>
          <p:nvPr/>
        </p:nvSpPr>
        <p:spPr>
          <a:xfrm>
            <a:off x="6325076" y="2254687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5" name="Shape 3"/>
          <p:cNvSpPr/>
          <p:nvPr/>
        </p:nvSpPr>
        <p:spPr>
          <a:xfrm>
            <a:off x="7066955" y="2021681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4239" y="2096095"/>
            <a:ext cx="141803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3204924" y="1994059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72358" y="2488525"/>
            <a:ext cx="532911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account or log in to find available rides.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2965" y="3358039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10" name="Shape 8"/>
          <p:cNvSpPr/>
          <p:nvPr/>
        </p:nvSpPr>
        <p:spPr>
          <a:xfrm>
            <a:off x="7066955" y="3125033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0069" y="3199448"/>
            <a:ext cx="190143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10"/>
          <p:cNvSpPr/>
          <p:nvPr/>
        </p:nvSpPr>
        <p:spPr>
          <a:xfrm>
            <a:off x="8528923" y="3097411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8528923" y="3591878"/>
            <a:ext cx="532911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 rides using our smart ride-matching algorithms.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5076" y="4351139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6955" y="41181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0307" y="4192548"/>
            <a:ext cx="189786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7" name="Text 15"/>
          <p:cNvSpPr/>
          <p:nvPr/>
        </p:nvSpPr>
        <p:spPr>
          <a:xfrm>
            <a:off x="3204924" y="4090511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3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772358" y="4584978"/>
            <a:ext cx="532911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 the ride and receive all necessary notifications.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2965" y="5344239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6955" y="51112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4951" y="5185648"/>
            <a:ext cx="180380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00" dirty="0"/>
          </a:p>
        </p:txBody>
      </p:sp>
      <p:sp>
        <p:nvSpPr>
          <p:cNvPr id="22" name="Text 20"/>
          <p:cNvSpPr/>
          <p:nvPr/>
        </p:nvSpPr>
        <p:spPr>
          <a:xfrm>
            <a:off x="8528923" y="5083612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4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8528923" y="5578078"/>
            <a:ext cx="532911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the ride, make payment, and leave feedback.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5076" y="6337340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6955" y="61043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9950" y="6178748"/>
            <a:ext cx="190500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700" dirty="0"/>
          </a:p>
        </p:txBody>
      </p:sp>
      <p:sp>
        <p:nvSpPr>
          <p:cNvPr id="27" name="Text 25"/>
          <p:cNvSpPr/>
          <p:nvPr/>
        </p:nvSpPr>
        <p:spPr>
          <a:xfrm>
            <a:off x="3204924" y="6076712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5</a:t>
            </a:r>
            <a:endParaRPr lang="en-US" sz="2250" dirty="0"/>
          </a:p>
        </p:txBody>
      </p:sp>
      <p:sp>
        <p:nvSpPr>
          <p:cNvPr id="28" name="Text 26"/>
          <p:cNvSpPr/>
          <p:nvPr/>
        </p:nvSpPr>
        <p:spPr>
          <a:xfrm>
            <a:off x="772358" y="6571178"/>
            <a:ext cx="532911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the process to discover more convenient rides.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7933"/>
            <a:ext cx="7106126" cy="724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spc="-9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Journey: Posting a Ride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7299960" y="1773436"/>
            <a:ext cx="30480" cy="5848231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4" name="Shape 2"/>
          <p:cNvSpPr/>
          <p:nvPr/>
        </p:nvSpPr>
        <p:spPr>
          <a:xfrm>
            <a:off x="6325076" y="2254687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5" name="Shape 3"/>
          <p:cNvSpPr/>
          <p:nvPr/>
        </p:nvSpPr>
        <p:spPr>
          <a:xfrm>
            <a:off x="7066955" y="2021681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4239" y="2096095"/>
            <a:ext cx="141803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3204924" y="1994059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72358" y="2488525"/>
            <a:ext cx="532911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account or log in to post a new ride.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2965" y="3358039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10" name="Shape 8"/>
          <p:cNvSpPr/>
          <p:nvPr/>
        </p:nvSpPr>
        <p:spPr>
          <a:xfrm>
            <a:off x="7066955" y="3125033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0069" y="3199448"/>
            <a:ext cx="190143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10"/>
          <p:cNvSpPr/>
          <p:nvPr/>
        </p:nvSpPr>
        <p:spPr>
          <a:xfrm>
            <a:off x="8528923" y="3097411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8528923" y="3591878"/>
            <a:ext cx="532911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input ride details like destination, time, and seat availability.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5076" y="4351139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6955" y="41181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0307" y="4192548"/>
            <a:ext cx="189786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7" name="Text 15"/>
          <p:cNvSpPr/>
          <p:nvPr/>
        </p:nvSpPr>
        <p:spPr>
          <a:xfrm>
            <a:off x="3204924" y="4090511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3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772358" y="4584978"/>
            <a:ext cx="532911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ride is displayed to relevant users via our intelligent matching algorithms.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2965" y="5344239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6955" y="51112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4951" y="5185648"/>
            <a:ext cx="180380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00" dirty="0"/>
          </a:p>
        </p:txBody>
      </p:sp>
      <p:sp>
        <p:nvSpPr>
          <p:cNvPr id="22" name="Text 20"/>
          <p:cNvSpPr/>
          <p:nvPr/>
        </p:nvSpPr>
        <p:spPr>
          <a:xfrm>
            <a:off x="8528923" y="5083612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4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8528923" y="5578078"/>
            <a:ext cx="532911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 the riders and receive notifications about the ride status.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5076" y="6337340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48367C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6955" y="6104334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9950" y="6178748"/>
            <a:ext cx="190500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700" dirty="0"/>
          </a:p>
        </p:txBody>
      </p:sp>
      <p:sp>
        <p:nvSpPr>
          <p:cNvPr id="27" name="Text 25"/>
          <p:cNvSpPr/>
          <p:nvPr/>
        </p:nvSpPr>
        <p:spPr>
          <a:xfrm>
            <a:off x="3204924" y="6076712"/>
            <a:ext cx="289655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5</a:t>
            </a:r>
            <a:endParaRPr lang="en-US" sz="2250" dirty="0"/>
          </a:p>
        </p:txBody>
      </p:sp>
      <p:sp>
        <p:nvSpPr>
          <p:cNvPr id="28" name="Text 26"/>
          <p:cNvSpPr/>
          <p:nvPr/>
        </p:nvSpPr>
        <p:spPr>
          <a:xfrm>
            <a:off x="772358" y="6571178"/>
            <a:ext cx="532911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Leave feedback after the ride is complete.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602099"/>
            <a:ext cx="7613094" cy="1435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b="1" spc="-90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ESG &amp; CSR: Sustainability in Motion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51853" y="2365296"/>
            <a:ext cx="3697248" cy="3400901"/>
          </a:xfrm>
          <a:prstGeom prst="roundRect">
            <a:avLst>
              <a:gd name="adj" fmla="val 270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8191" y="2591633"/>
            <a:ext cx="3244572" cy="717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Environmental Responsibility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478191" y="3440311"/>
            <a:ext cx="3244572" cy="2099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RideShare promotes eco-friendly commutes through carpooling, reducing traffic congestion and the environmental impact of urban transportation.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818" y="2365296"/>
            <a:ext cx="3697248" cy="3400901"/>
          </a:xfrm>
          <a:prstGeom prst="roundRect">
            <a:avLst>
              <a:gd name="adj" fmla="val 270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4156" y="2591633"/>
            <a:ext cx="2870716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 Responsibility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394156" y="3081576"/>
            <a:ext cx="3244572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fosters a sense of community, ensuring fairness, safety, and inclusivity for all users.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1853" y="5984915"/>
            <a:ext cx="7613094" cy="1642467"/>
          </a:xfrm>
          <a:prstGeom prst="roundRect">
            <a:avLst>
              <a:gd name="adj" fmla="val 559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8191" y="6211253"/>
            <a:ext cx="2870716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Governance Practices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478191" y="6701195"/>
            <a:ext cx="7160419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RideShare upholds the highest standards of ethics, data privacy, and security, reinforcing trust and transparency.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45794"/>
            <a:ext cx="100441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 in Action: RideShare Demo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27" y="5987772"/>
            <a:ext cx="127516" cy="1700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33951" y="5530215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RideShare is a comprehensive and innovative solution that addresses the challenges of modern urban mobility. By combining efficiency, safety, and sustainability, our platform exemplifies a forward-thinking approach to revolutionizing the way people commute.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724" y="806887"/>
            <a:ext cx="7844552" cy="1218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spc="-7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RideShare: Revolutionizing Urban Mobility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9724" y="2512457"/>
            <a:ext cx="417671" cy="417671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8909" y="2575084"/>
            <a:ext cx="11930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253014" y="2512457"/>
            <a:ext cx="243673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Ride Matching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53014" y="2928342"/>
            <a:ext cx="3226237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intelligent algorithms connect riders efficiently and in a timely manner.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4664869" y="2512457"/>
            <a:ext cx="417671" cy="417671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3694" y="2575084"/>
            <a:ext cx="15990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268158" y="2512457"/>
            <a:ext cx="243673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Pricing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268158" y="2928342"/>
            <a:ext cx="3226237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ensure fair and transparent rates for all users.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49724" y="4213622"/>
            <a:ext cx="417671" cy="417671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78669" y="4276249"/>
            <a:ext cx="15966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253014" y="4213622"/>
            <a:ext cx="264378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Sustainability Initiatives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253014" y="4629507"/>
            <a:ext cx="3226237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promotes carpooling and eco-friendly transportation options.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4664869" y="4213622"/>
            <a:ext cx="417671" cy="417671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797743" y="4276249"/>
            <a:ext cx="15180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5268158" y="4213622"/>
            <a:ext cx="243673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Architecture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5268158" y="4629507"/>
            <a:ext cx="3226237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leverage modern cloud infrastructure and microservices for high performance and scalability.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49724" y="5729168"/>
            <a:ext cx="7844552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InnovateX_Crescent's RideShare solution harnesses the power of technology to create a transformative mobility platform. By prioritizing user experience, sustainability, and innovation, the team has developed a comprehensive and impactful solution that can revolutionize the way people commute and connect in urban environments.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49724" y="7125772"/>
            <a:ext cx="7844552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867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Meet the team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1651" y="2188250"/>
            <a:ext cx="2368987" cy="30457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89138"/>
            <a:ext cx="31530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Tanush Modem Mahesh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0880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SKILLS 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[Flask - Python], Cloud [AWS], Docker, API Testing [Postman], Database [MongoDB], Data Science, Java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40" y="2188250"/>
            <a:ext cx="2129552" cy="30340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54774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Sirasudeen P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599521" y="607635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SKILLS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- REACT.js, Google Maps API, MaterialUI, Cloud [AWS], CPP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709982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Name: INNOVATEX_CRESCENT 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328035"/>
            <a:ext cx="9385221" cy="3276005"/>
          </a:xfrm>
          <a:prstGeom prst="roundRect">
            <a:avLst>
              <a:gd name="adj" fmla="val 290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3335655"/>
            <a:ext cx="9369981" cy="6594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34793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Members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5717024" y="34793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Email</a:t>
            </a:r>
            <a:endParaRPr lang="en-US" sz="2300" dirty="0"/>
          </a:p>
        </p:txBody>
      </p:sp>
      <p:sp>
        <p:nvSpPr>
          <p:cNvPr id="9" name="Shape 6"/>
          <p:cNvSpPr/>
          <p:nvPr/>
        </p:nvSpPr>
        <p:spPr>
          <a:xfrm>
            <a:off x="801410" y="3995142"/>
            <a:ext cx="93699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4138851"/>
            <a:ext cx="4227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Tanush M M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717024" y="4138851"/>
            <a:ext cx="4227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tanushmmofficial@gmail.com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4645462"/>
            <a:ext cx="93699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4789170"/>
            <a:ext cx="4227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Sirasudeen P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717024" y="4789170"/>
            <a:ext cx="4227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sirasudeenp@gmail.com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5295781"/>
            <a:ext cx="93699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224" y="5439489"/>
            <a:ext cx="4227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Syed Fayaadh S [Inactive]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5717024" y="5439489"/>
            <a:ext cx="4227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fayaadhsyed@gmail.com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801410" y="5946100"/>
            <a:ext cx="93699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028224" y="6089809"/>
            <a:ext cx="4227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Gouri Shankar Prusty P [Inactive]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5717024" y="6089809"/>
            <a:ext cx="4227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pgourishankarprusty@gmail.com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 &amp; A</a:t>
            </a:r>
            <a:endParaRPr lang="en-US" sz="4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2024-10-05T10:38:20Z</dcterms:created>
  <dcterms:modified xsi:type="dcterms:W3CDTF">2024-10-05T10:38:20Z</dcterms:modified>
</cp:coreProperties>
</file>